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4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5" y="609"/>
            <a:ext cx="12189829" cy="68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096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7</cp:revision>
  <dcterms:created xsi:type="dcterms:W3CDTF">2021-11-29T03:49:34Z</dcterms:created>
  <dcterms:modified xsi:type="dcterms:W3CDTF">2023-08-15T13:19:48Z</dcterms:modified>
</cp:coreProperties>
</file>